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11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2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ortfoli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Portfolio</a:t>
            </a:r>
          </a:p>
        </p:txBody>
      </p:sp>
      <p:sp>
        <p:nvSpPr>
          <p:cNvPr id="120" name="Jack O’Melia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Jack O’Melia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Matrix List (New)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21711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Matrix List (New)</a:t>
            </a:r>
          </a:p>
        </p:txBody>
      </p:sp>
      <p:grpSp>
        <p:nvGrpSpPr>
          <p:cNvPr id="134" name="matrix-new-2.png"/>
          <p:cNvGrpSpPr/>
          <p:nvPr/>
        </p:nvGrpSpPr>
        <p:grpSpPr>
          <a:xfrm>
            <a:off x="424987" y="1927880"/>
            <a:ext cx="12154826" cy="6383137"/>
            <a:chOff x="0" y="0"/>
            <a:chExt cx="12154825" cy="6383135"/>
          </a:xfrm>
        </p:grpSpPr>
        <p:pic>
          <p:nvPicPr>
            <p:cNvPr id="133" name="matrix-new-2.png" descr="matrix-new-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278" r="1278"/>
            <a:stretch>
              <a:fillRect/>
            </a:stretch>
          </p:blipFill>
          <p:spPr>
            <a:xfrm>
              <a:off x="127000" y="88900"/>
              <a:ext cx="11900826" cy="60529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2" name="matrix-new-2.png" descr="matrix-new-2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2154827" cy="638313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Matrix Detail Page (Old)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21711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Matrix Detail Page (Old)</a:t>
            </a:r>
          </a:p>
        </p:txBody>
      </p:sp>
      <p:grpSp>
        <p:nvGrpSpPr>
          <p:cNvPr id="139" name="AssetDetail.png"/>
          <p:cNvGrpSpPr/>
          <p:nvPr/>
        </p:nvGrpSpPr>
        <p:grpSpPr>
          <a:xfrm>
            <a:off x="424987" y="1927880"/>
            <a:ext cx="12154826" cy="6383137"/>
            <a:chOff x="0" y="0"/>
            <a:chExt cx="12154825" cy="6383135"/>
          </a:xfrm>
        </p:grpSpPr>
        <p:pic>
          <p:nvPicPr>
            <p:cNvPr id="138" name="AssetDetail.png" descr="AssetDetail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390" r="1390"/>
            <a:stretch>
              <a:fillRect/>
            </a:stretch>
          </p:blipFill>
          <p:spPr>
            <a:xfrm>
              <a:off x="127000" y="88900"/>
              <a:ext cx="11900826" cy="60529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7" name="AssetDetail.png" descr="AssetDetail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2154827" cy="638313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Matrix Detail Page (New)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21711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Matrix Detail Page (New)</a:t>
            </a:r>
          </a:p>
        </p:txBody>
      </p:sp>
      <p:grpSp>
        <p:nvGrpSpPr>
          <p:cNvPr id="144" name="matrix-new-2-detail.png"/>
          <p:cNvGrpSpPr/>
          <p:nvPr/>
        </p:nvGrpSpPr>
        <p:grpSpPr>
          <a:xfrm>
            <a:off x="424987" y="1927880"/>
            <a:ext cx="12154826" cy="6383137"/>
            <a:chOff x="0" y="0"/>
            <a:chExt cx="12154825" cy="6383135"/>
          </a:xfrm>
        </p:grpSpPr>
        <p:pic>
          <p:nvPicPr>
            <p:cNvPr id="143" name="matrix-new-2-detail.png" descr="matrix-new-2-detail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11401" b="11401"/>
            <a:stretch>
              <a:fillRect/>
            </a:stretch>
          </p:blipFill>
          <p:spPr>
            <a:xfrm>
              <a:off x="127000" y="88900"/>
              <a:ext cx="11900826" cy="60529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2" name="matrix-new-2-detail.png" descr="matrix-new-2-detail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2154827" cy="638313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Matrix Menu (Old)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21711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Matrix Menu (Old)</a:t>
            </a:r>
          </a:p>
        </p:txBody>
      </p:sp>
      <p:grpSp>
        <p:nvGrpSpPr>
          <p:cNvPr id="149" name="megaMenu.png"/>
          <p:cNvGrpSpPr/>
          <p:nvPr/>
        </p:nvGrpSpPr>
        <p:grpSpPr>
          <a:xfrm>
            <a:off x="565150" y="1746250"/>
            <a:ext cx="11874500" cy="7607300"/>
            <a:chOff x="0" y="0"/>
            <a:chExt cx="11874500" cy="7607300"/>
          </a:xfrm>
        </p:grpSpPr>
        <p:pic>
          <p:nvPicPr>
            <p:cNvPr id="148" name="megaMenu.png" descr="megaMenu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1620500" cy="7277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7" name="megaMenu.png" descr="megaMenu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874500" cy="76073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atrix Menu (New)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21711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Matrix Menu (New)</a:t>
            </a:r>
          </a:p>
        </p:txBody>
      </p:sp>
      <p:grpSp>
        <p:nvGrpSpPr>
          <p:cNvPr id="154" name="megaMenu.png"/>
          <p:cNvGrpSpPr/>
          <p:nvPr/>
        </p:nvGrpSpPr>
        <p:grpSpPr>
          <a:xfrm>
            <a:off x="654050" y="1809750"/>
            <a:ext cx="11696700" cy="7073900"/>
            <a:chOff x="0" y="0"/>
            <a:chExt cx="11696700" cy="7073900"/>
          </a:xfrm>
        </p:grpSpPr>
        <p:pic>
          <p:nvPicPr>
            <p:cNvPr id="153" name="megaMenu.png" descr="megaMenu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1442700" cy="6743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2" name="megaMenu.png" descr="megaMenu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696700" cy="70739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MyMatrix Asset (Old)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21711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MyMatrix Asset (Old)</a:t>
            </a:r>
          </a:p>
        </p:txBody>
      </p:sp>
      <p:grpSp>
        <p:nvGrpSpPr>
          <p:cNvPr id="159" name="MyMatrix-blue2.png"/>
          <p:cNvGrpSpPr/>
          <p:nvPr/>
        </p:nvGrpSpPr>
        <p:grpSpPr>
          <a:xfrm>
            <a:off x="1701008" y="1447800"/>
            <a:ext cx="9602784" cy="8331200"/>
            <a:chOff x="0" y="0"/>
            <a:chExt cx="9602782" cy="8331200"/>
          </a:xfrm>
        </p:grpSpPr>
        <p:pic>
          <p:nvPicPr>
            <p:cNvPr id="158" name="MyMatrix-blue2.png" descr="MyMatrix-blue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9348783" cy="8001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7" name="MyMatrix-blue2.png" descr="MyMatrix-blue2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602783" cy="8331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MyMatrix Asset (New)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21711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MyMatrix Asset (New)</a:t>
            </a:r>
          </a:p>
        </p:txBody>
      </p:sp>
      <p:grpSp>
        <p:nvGrpSpPr>
          <p:cNvPr id="164" name="MyMatrix - MyAsset - New UI - 1.png"/>
          <p:cNvGrpSpPr/>
          <p:nvPr/>
        </p:nvGrpSpPr>
        <p:grpSpPr>
          <a:xfrm>
            <a:off x="1026088" y="1416724"/>
            <a:ext cx="10952624" cy="8354168"/>
            <a:chOff x="0" y="0"/>
            <a:chExt cx="10952622" cy="8354167"/>
          </a:xfrm>
        </p:grpSpPr>
        <p:pic>
          <p:nvPicPr>
            <p:cNvPr id="163" name="MyMatrix - MyAsset - New UI - 1.png" descr="MyMatrix - MyAsset - New UI - 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127000" y="88900"/>
              <a:ext cx="10698623" cy="80239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2" name="MyMatrix - MyAsset - New UI - 1.png" descr="MyMatrix - MyAsset - New UI - 1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952623" cy="835416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MyMatrix Asset Menu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21711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MyMatrix Asset Menu</a:t>
            </a:r>
          </a:p>
        </p:txBody>
      </p:sp>
      <p:grpSp>
        <p:nvGrpSpPr>
          <p:cNvPr id="169" name="MyMatrix - MyAsset - New UI - 1.png"/>
          <p:cNvGrpSpPr/>
          <p:nvPr/>
        </p:nvGrpSpPr>
        <p:grpSpPr>
          <a:xfrm>
            <a:off x="1026088" y="1416724"/>
            <a:ext cx="10952624" cy="8354168"/>
            <a:chOff x="0" y="0"/>
            <a:chExt cx="10952623" cy="8354167"/>
          </a:xfrm>
        </p:grpSpPr>
        <p:pic>
          <p:nvPicPr>
            <p:cNvPr id="168" name="MyMatrix - MyAsset - New UI - 1.png" descr="MyMatrix - MyAsset - New UI - 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127000" y="88900"/>
              <a:ext cx="10698624" cy="80239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7" name="MyMatrix - MyAsset - New UI - 1.png" descr="MyMatrix - MyAsset - New UI - 1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952624" cy="835416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Legacy Products"/>
          <p:cNvSpPr txBox="1">
            <a:spLocks noGrp="1"/>
          </p:cNvSpPr>
          <p:nvPr>
            <p:ph type="ctrTitle"/>
          </p:nvPr>
        </p:nvSpPr>
        <p:spPr>
          <a:xfrm>
            <a:off x="1270000" y="2234455"/>
            <a:ext cx="10464800" cy="1575545"/>
          </a:xfrm>
          <a:prstGeom prst="rect">
            <a:avLst/>
          </a:prstGeom>
        </p:spPr>
        <p:txBody>
          <a:bodyPr/>
          <a:lstStyle/>
          <a:p>
            <a:r>
              <a:t>Legacy Products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ommand (Old)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21711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Command (Old)</a:t>
            </a:r>
          </a:p>
        </p:txBody>
      </p:sp>
      <p:grpSp>
        <p:nvGrpSpPr>
          <p:cNvPr id="176" name="command-old-home.png"/>
          <p:cNvGrpSpPr/>
          <p:nvPr/>
        </p:nvGrpSpPr>
        <p:grpSpPr>
          <a:xfrm>
            <a:off x="1026088" y="1416724"/>
            <a:ext cx="10952624" cy="8354168"/>
            <a:chOff x="0" y="0"/>
            <a:chExt cx="10952623" cy="8354167"/>
          </a:xfrm>
        </p:grpSpPr>
        <p:pic>
          <p:nvPicPr>
            <p:cNvPr id="175" name="command-old-home.png" descr="command-old-hom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48" r="548"/>
            <a:stretch>
              <a:fillRect/>
            </a:stretch>
          </p:blipFill>
          <p:spPr>
            <a:xfrm>
              <a:off x="127000" y="391293"/>
              <a:ext cx="10698624" cy="61375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4" name="command-old-home.png" descr="command-old-home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952624" cy="835416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angoe Platform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14095">
              <a:defRPr sz="704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pPr>
            <a:r>
              <a:rPr lang="en-US" u="sng" dirty="0" smtClean="0">
                <a:hlinkClick r:id="rId2" action="ppaction://hlinksldjump"/>
              </a:rPr>
              <a:t>Dashboards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u="sng" dirty="0" smtClean="0">
                <a:hlinkClick r:id="rId3" action="ppaction://hlinksldjump"/>
              </a:rPr>
              <a:t>Tangoe </a:t>
            </a:r>
            <a:r>
              <a:rPr u="sng" dirty="0">
                <a:hlinkClick r:id="rId3" action="ppaction://hlinksldjump"/>
              </a:rPr>
              <a:t>Platform</a:t>
            </a:r>
          </a:p>
          <a:p>
            <a:pPr defTabSz="514095">
              <a:defRPr sz="704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pPr>
            <a:r>
              <a:rPr u="sng" dirty="0">
                <a:hlinkClick r:id="rId4" action="ppaction://hlinksldjump"/>
              </a:rPr>
              <a:t>Legacy </a:t>
            </a:r>
            <a:r>
              <a:rPr u="sng" dirty="0" smtClean="0">
                <a:hlinkClick r:id="rId4" action="ppaction://hlinksldjump"/>
              </a:rPr>
              <a:t>Products</a:t>
            </a:r>
            <a:endParaRPr u="sng" dirty="0">
              <a:hlinkClick r:id="rId4" action="ppaction://hlinksldjump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ommand (new)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21711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Command (new)</a:t>
            </a:r>
          </a:p>
        </p:txBody>
      </p:sp>
      <p:grpSp>
        <p:nvGrpSpPr>
          <p:cNvPr id="181" name="Command-Rogers-landingPage-EndUser.png"/>
          <p:cNvGrpSpPr/>
          <p:nvPr/>
        </p:nvGrpSpPr>
        <p:grpSpPr>
          <a:xfrm>
            <a:off x="1026088" y="1416724"/>
            <a:ext cx="10952624" cy="8354168"/>
            <a:chOff x="0" y="0"/>
            <a:chExt cx="10952623" cy="8354167"/>
          </a:xfrm>
        </p:grpSpPr>
        <p:pic>
          <p:nvPicPr>
            <p:cNvPr id="180" name="Command-Rogers-landingPage-EndUser.png" descr="Command-Rogers-landingPage-EndUser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05" r="605"/>
            <a:stretch>
              <a:fillRect/>
            </a:stretch>
          </p:blipFill>
          <p:spPr>
            <a:xfrm>
              <a:off x="127000" y="88900"/>
              <a:ext cx="10698624" cy="80239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9" name="Command-Rogers-landingPage-EndUser.png" descr="Command-Rogers-landingPage-EndUser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952624" cy="835416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ivermine (Old)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21711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Rivermine (Old)</a:t>
            </a:r>
          </a:p>
        </p:txBody>
      </p:sp>
      <p:grpSp>
        <p:nvGrpSpPr>
          <p:cNvPr id="186" name="Portal landing page-old.png"/>
          <p:cNvGrpSpPr/>
          <p:nvPr/>
        </p:nvGrpSpPr>
        <p:grpSpPr>
          <a:xfrm>
            <a:off x="1026088" y="1416724"/>
            <a:ext cx="10952624" cy="8354168"/>
            <a:chOff x="0" y="0"/>
            <a:chExt cx="10952623" cy="8354167"/>
          </a:xfrm>
        </p:grpSpPr>
        <p:pic>
          <p:nvPicPr>
            <p:cNvPr id="185" name="Portal landing page-old.png" descr="Portal landing page-old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13841"/>
            <a:stretch>
              <a:fillRect/>
            </a:stretch>
          </p:blipFill>
          <p:spPr>
            <a:xfrm>
              <a:off x="150747" y="217526"/>
              <a:ext cx="10651130" cy="789534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4" name="Portal landing page-old.png" descr="Portal landing page-old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952624" cy="835416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ivermine (new)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21711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Rivermine (new)</a:t>
            </a:r>
          </a:p>
        </p:txBody>
      </p:sp>
      <p:grpSp>
        <p:nvGrpSpPr>
          <p:cNvPr id="191" name="Rivermine_Enhancements_Mockup_v5.png"/>
          <p:cNvGrpSpPr/>
          <p:nvPr/>
        </p:nvGrpSpPr>
        <p:grpSpPr>
          <a:xfrm>
            <a:off x="1026088" y="1416724"/>
            <a:ext cx="10952624" cy="8354168"/>
            <a:chOff x="0" y="0"/>
            <a:chExt cx="10952623" cy="8354167"/>
          </a:xfrm>
        </p:grpSpPr>
        <p:pic>
          <p:nvPicPr>
            <p:cNvPr id="190" name="Rivermine_Enhancements_Mockup_v5.png" descr="Rivermine_Enhancements_Mockup_v5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573" r="1573"/>
            <a:stretch>
              <a:fillRect/>
            </a:stretch>
          </p:blipFill>
          <p:spPr>
            <a:xfrm>
              <a:off x="127000" y="88900"/>
              <a:ext cx="10698624" cy="80239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9" name="Rivermine_Enhancements_Mockup_v5.png" descr="Rivermine_Enhancements_Mockup_v5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952624" cy="835416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WEM (Old)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21711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WEM (Old)</a:t>
            </a:r>
          </a:p>
        </p:txBody>
      </p:sp>
      <p:grpSp>
        <p:nvGrpSpPr>
          <p:cNvPr id="196" name="wem-summary-old.png"/>
          <p:cNvGrpSpPr/>
          <p:nvPr/>
        </p:nvGrpSpPr>
        <p:grpSpPr>
          <a:xfrm>
            <a:off x="1378314" y="1416724"/>
            <a:ext cx="10158726" cy="8354168"/>
            <a:chOff x="0" y="0"/>
            <a:chExt cx="10158724" cy="8354167"/>
          </a:xfrm>
        </p:grpSpPr>
        <p:pic>
          <p:nvPicPr>
            <p:cNvPr id="195" name="wem-summary-old.png" descr="wem-summary-old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292" r="4128"/>
            <a:stretch>
              <a:fillRect/>
            </a:stretch>
          </p:blipFill>
          <p:spPr>
            <a:xfrm>
              <a:off x="127000" y="408487"/>
              <a:ext cx="9904725" cy="738479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4" name="wem-summary-old.png" descr="wem-summary-old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158725" cy="835416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WEM (new)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21711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WEM (new)</a:t>
            </a:r>
          </a:p>
        </p:txBody>
      </p:sp>
      <p:grpSp>
        <p:nvGrpSpPr>
          <p:cNvPr id="201" name="wem-summary2.png"/>
          <p:cNvGrpSpPr/>
          <p:nvPr/>
        </p:nvGrpSpPr>
        <p:grpSpPr>
          <a:xfrm>
            <a:off x="1026088" y="1416724"/>
            <a:ext cx="10952624" cy="8354168"/>
            <a:chOff x="0" y="0"/>
            <a:chExt cx="10952623" cy="8354167"/>
          </a:xfrm>
        </p:grpSpPr>
        <p:pic>
          <p:nvPicPr>
            <p:cNvPr id="200" name="wem-summary2.png" descr="wem-summary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10663"/>
            <a:stretch>
              <a:fillRect/>
            </a:stretch>
          </p:blipFill>
          <p:spPr>
            <a:xfrm>
              <a:off x="1007826" y="212683"/>
              <a:ext cx="8936971" cy="79001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9" name="wem-summary2.png" descr="wem-summary2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952624" cy="835416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Dashboards"/>
          <p:cNvSpPr txBox="1">
            <a:spLocks noGrp="1"/>
          </p:cNvSpPr>
          <p:nvPr>
            <p:ph type="ctrTitle"/>
          </p:nvPr>
        </p:nvSpPr>
        <p:spPr>
          <a:xfrm>
            <a:off x="1270000" y="2234455"/>
            <a:ext cx="10464800" cy="1575545"/>
          </a:xfrm>
          <a:prstGeom prst="rect">
            <a:avLst/>
          </a:prstGeom>
        </p:spPr>
        <p:txBody>
          <a:bodyPr/>
          <a:lstStyle/>
          <a:p>
            <a:r>
              <a:t>Dashboards </a:t>
            </a:r>
          </a:p>
        </p:txBody>
      </p:sp>
    </p:spTree>
    <p:extLst>
      <p:ext uri="{BB962C8B-B14F-4D97-AF65-F5344CB8AC3E}">
        <p14:creationId xmlns:p14="http://schemas.microsoft.com/office/powerpoint/2010/main" val="142112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Vendor Comparison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21711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Vendor Comparison</a:t>
            </a:r>
          </a:p>
        </p:txBody>
      </p:sp>
      <p:grpSp>
        <p:nvGrpSpPr>
          <p:cNvPr id="213" name="VendorComparison.png"/>
          <p:cNvGrpSpPr/>
          <p:nvPr/>
        </p:nvGrpSpPr>
        <p:grpSpPr>
          <a:xfrm>
            <a:off x="1726122" y="1487392"/>
            <a:ext cx="9552556" cy="8291608"/>
            <a:chOff x="0" y="0"/>
            <a:chExt cx="9552554" cy="8291607"/>
          </a:xfrm>
        </p:grpSpPr>
        <p:pic>
          <p:nvPicPr>
            <p:cNvPr id="212" name="VendorComparison.png" descr="VendorComparison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9298555" cy="796140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1" name="VendorComparison.png" descr="VendorComparison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552555" cy="829160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46053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Vendor Scorecard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21711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Vendor Scorecard</a:t>
            </a:r>
          </a:p>
        </p:txBody>
      </p:sp>
      <p:grpSp>
        <p:nvGrpSpPr>
          <p:cNvPr id="208" name="vendor-scorecard.png"/>
          <p:cNvGrpSpPr/>
          <p:nvPr/>
        </p:nvGrpSpPr>
        <p:grpSpPr>
          <a:xfrm>
            <a:off x="991325" y="1462082"/>
            <a:ext cx="11022150" cy="8020358"/>
            <a:chOff x="0" y="0"/>
            <a:chExt cx="11022148" cy="8020356"/>
          </a:xfrm>
        </p:grpSpPr>
        <p:pic>
          <p:nvPicPr>
            <p:cNvPr id="207" name="vendor-scorecard.png" descr="vendor-scorecard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0768149" cy="76901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6" name="vendor-scorecard.png" descr="vendor-scorecard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022149" cy="8020357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65301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ersonal Usage (SAP Lumira)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21711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Personal Usage (SAP Lumira)</a:t>
            </a:r>
          </a:p>
        </p:txBody>
      </p:sp>
      <p:grpSp>
        <p:nvGrpSpPr>
          <p:cNvPr id="218" name="splitBill.png"/>
          <p:cNvGrpSpPr/>
          <p:nvPr/>
        </p:nvGrpSpPr>
        <p:grpSpPr>
          <a:xfrm>
            <a:off x="2791161" y="1494956"/>
            <a:ext cx="7422478" cy="8172516"/>
            <a:chOff x="0" y="0"/>
            <a:chExt cx="7422477" cy="8172515"/>
          </a:xfrm>
        </p:grpSpPr>
        <p:pic>
          <p:nvPicPr>
            <p:cNvPr id="217" name="splitBill.png" descr="splitBill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7168478" cy="78423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6" name="splitBill.png" descr="splitBill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422478" cy="8172516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61343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leet Manager (OBIEE)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21711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Fleet Manager (OBIEE)</a:t>
            </a:r>
          </a:p>
        </p:txBody>
      </p:sp>
      <p:grpSp>
        <p:nvGrpSpPr>
          <p:cNvPr id="228" name="fleetMgr.png"/>
          <p:cNvGrpSpPr/>
          <p:nvPr/>
        </p:nvGrpSpPr>
        <p:grpSpPr>
          <a:xfrm>
            <a:off x="1026088" y="1518324"/>
            <a:ext cx="10952624" cy="8354169"/>
            <a:chOff x="0" y="0"/>
            <a:chExt cx="10952623" cy="8354167"/>
          </a:xfrm>
        </p:grpSpPr>
        <p:pic>
          <p:nvPicPr>
            <p:cNvPr id="227" name="fleetMgr.png" descr="fleetMgr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126999" y="253567"/>
              <a:ext cx="10698625" cy="52562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6" name="fleetMgr.png" descr="fleetMgr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952624" cy="835416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71023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angoe Platform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Tangoe Platform </a:t>
            </a:r>
          </a:p>
          <a:p>
            <a:pPr>
              <a:defRPr sz="6400"/>
            </a:pPr>
            <a:r>
              <a:t>(formerly Matrix/MyMatrix)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Matrix List (Old)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121711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Matrix List (Old)</a:t>
            </a:r>
          </a:p>
        </p:txBody>
      </p:sp>
      <p:grpSp>
        <p:nvGrpSpPr>
          <p:cNvPr id="129" name="BillViewList.png"/>
          <p:cNvGrpSpPr/>
          <p:nvPr/>
        </p:nvGrpSpPr>
        <p:grpSpPr>
          <a:xfrm>
            <a:off x="424987" y="1851680"/>
            <a:ext cx="12154826" cy="6383137"/>
            <a:chOff x="0" y="0"/>
            <a:chExt cx="12154825" cy="6383135"/>
          </a:xfrm>
        </p:grpSpPr>
        <p:pic>
          <p:nvPicPr>
            <p:cNvPr id="128" name="BillViewList.png" descr="BillViewList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1900826" cy="60529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7" name="BillViewList.png" descr="BillViewList.pn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154826" cy="638313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97</Words>
  <Application>Microsoft Macintosh PowerPoint</Application>
  <PresentationFormat>Custom</PresentationFormat>
  <Paragraphs>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Helvetica</vt:lpstr>
      <vt:lpstr>Helvetica Light</vt:lpstr>
      <vt:lpstr>Helvetica Neue</vt:lpstr>
      <vt:lpstr>White</vt:lpstr>
      <vt:lpstr>Portfolio</vt:lpstr>
      <vt:lpstr>Dashboards Tangoe Platform Legacy Products</vt:lpstr>
      <vt:lpstr>Dashboards </vt:lpstr>
      <vt:lpstr>Vendor Comparison</vt:lpstr>
      <vt:lpstr>Vendor Scorecard</vt:lpstr>
      <vt:lpstr>Personal Usage (SAP Lumira)</vt:lpstr>
      <vt:lpstr>Fleet Manager (OBIEE)</vt:lpstr>
      <vt:lpstr>Tangoe Platform  (formerly Matrix/MyMatrix)</vt:lpstr>
      <vt:lpstr>Matrix List (Old)</vt:lpstr>
      <vt:lpstr>Matrix List (New)</vt:lpstr>
      <vt:lpstr>Matrix Detail Page (Old)</vt:lpstr>
      <vt:lpstr>Matrix Detail Page (New)</vt:lpstr>
      <vt:lpstr>Matrix Menu (Old)</vt:lpstr>
      <vt:lpstr>Matrix Menu (New)</vt:lpstr>
      <vt:lpstr>MyMatrix Asset (Old)</vt:lpstr>
      <vt:lpstr>MyMatrix Asset (New)</vt:lpstr>
      <vt:lpstr>MyMatrix Asset Menu</vt:lpstr>
      <vt:lpstr>Legacy Products </vt:lpstr>
      <vt:lpstr>Command (Old)</vt:lpstr>
      <vt:lpstr>Command (new)</vt:lpstr>
      <vt:lpstr>Rivermine (Old)</vt:lpstr>
      <vt:lpstr>Rivermine (new)</vt:lpstr>
      <vt:lpstr>WEM (Old)</vt:lpstr>
      <vt:lpstr>WEM (new)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</dc:title>
  <cp:lastModifiedBy>Microsoft Office User</cp:lastModifiedBy>
  <cp:revision>5</cp:revision>
  <cp:lastPrinted>2017-08-15T17:54:39Z</cp:lastPrinted>
  <dcterms:modified xsi:type="dcterms:W3CDTF">2017-12-28T22:53:29Z</dcterms:modified>
</cp:coreProperties>
</file>